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64" r:id="rId5"/>
    <p:sldId id="262" r:id="rId6"/>
    <p:sldId id="263" r:id="rId7"/>
    <p:sldId id="265" r:id="rId8"/>
    <p:sldId id="258" r:id="rId9"/>
    <p:sldId id="259" r:id="rId10"/>
    <p:sldId id="260" r:id="rId11"/>
    <p:sldId id="261" r:id="rId12"/>
    <p:sldId id="267" r:id="rId13"/>
  </p:sldIdLst>
  <p:sldSz cx="12192000" cy="6858000"/>
  <p:notesSz cx="6858000" cy="9144000"/>
  <p:embeddedFontLst>
    <p:embeddedFont>
      <p:font typeface="SimSun" panose="02010600030101010101" pitchFamily="2" charset="-122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Go Improving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Publish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Mengikuti Perkembangan Zaman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Bikin konten</a:t>
            </a:r>
            <a:endParaRPr lang="en-US"/>
          </a:p>
          <a:p>
            <a:r>
              <a:rPr lang="en-US"/>
              <a:t>Jualan Online</a:t>
            </a:r>
            <a:endParaRPr lang="en-US"/>
          </a:p>
          <a:p>
            <a:r>
              <a:rPr lang="en-US"/>
              <a:t>Affiliate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Problem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Cari kerja susah</a:t>
            </a:r>
            <a:endParaRPr lang="en-US"/>
          </a:p>
          <a:p>
            <a:r>
              <a:rPr lang="en-US"/>
              <a:t>Cari uang susah </a:t>
            </a:r>
            <a:endParaRPr lang="en-US"/>
          </a:p>
          <a:p>
            <a:r>
              <a:rPr lang="en-US"/>
              <a:t>Orang pingin cari tambahan uang</a:t>
            </a:r>
            <a:endParaRPr lang="en-US"/>
          </a:p>
          <a:p>
            <a:r>
              <a:rPr lang="en-US"/>
              <a:t>Orang pingin belajar usaha</a:t>
            </a:r>
            <a:endParaRPr lang="en-US"/>
          </a:p>
          <a:p>
            <a:r>
              <a:rPr lang="en-US"/>
              <a:t>Management keuangan orang </a:t>
            </a:r>
            <a:endParaRPr lang="en-US"/>
          </a:p>
          <a:p>
            <a:r>
              <a:rPr lang="en-US"/>
              <a:t>Anak-anak kecanduan gadget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Problem Personal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Kurang PEDE</a:t>
            </a:r>
            <a:endParaRPr lang="en-US"/>
          </a:p>
          <a:p>
            <a:r>
              <a:rPr lang="en-US"/>
              <a:t>Ngga enakan</a:t>
            </a:r>
            <a:endParaRPr lang="en-US"/>
          </a:p>
          <a:p>
            <a:r>
              <a:rPr lang="en-US"/>
              <a:t>sering sakit</a:t>
            </a:r>
            <a:endParaRPr lang="en-US"/>
          </a:p>
          <a:p>
            <a:r>
              <a:rPr lang="en-US"/>
              <a:t>Minder belum dapat kerja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Problem Kerja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Atasan nyebelin </a:t>
            </a:r>
            <a:endParaRPr lang="en-US"/>
          </a:p>
          <a:p>
            <a:r>
              <a:rPr lang="en-US"/>
              <a:t>Tim yang ngga mau diatur</a:t>
            </a:r>
            <a:endParaRPr lang="en-US"/>
          </a:p>
          <a:p>
            <a:r>
              <a:rPr lang="en-US"/>
              <a:t>Temen tim yang tidak kooperatif</a:t>
            </a:r>
            <a:endParaRPr lang="en-US"/>
          </a:p>
          <a:p>
            <a:r>
              <a:rPr lang="en-US"/>
              <a:t>Ditindas oleh senior</a:t>
            </a:r>
            <a:endParaRPr lang="en-US"/>
          </a:p>
          <a:p>
            <a:r>
              <a:rPr lang="en-US"/>
              <a:t>Working mom yang sedih tidak ikut tumbuh kembang anak</a:t>
            </a:r>
            <a:endParaRPr lang="en-US"/>
          </a:p>
          <a:p>
            <a:r>
              <a:rPr lang="en-US"/>
              <a:t>Pasangan LDR yang ketemu jarang</a:t>
            </a:r>
            <a:endParaRPr lang="en-US"/>
          </a:p>
          <a:p>
            <a:r>
              <a:rPr lang="en-US"/>
              <a:t>Susah cari ART</a:t>
            </a:r>
            <a:endParaRPr lang="en-US"/>
          </a:p>
          <a:p>
            <a:r>
              <a:rPr lang="en-US"/>
              <a:t>Penghasilan yang tidak mencukupi</a:t>
            </a:r>
            <a:endParaRPr lang="en-US"/>
          </a:p>
          <a:p>
            <a:r>
              <a:rPr lang="en-US"/>
              <a:t>Masa pensiun yang menakutkan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Problem Rumah Tangga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sz="2000"/>
              <a:t>Ekonomi</a:t>
            </a:r>
            <a:endParaRPr lang="en-US" sz="2000"/>
          </a:p>
          <a:p>
            <a:r>
              <a:rPr lang="en-US" sz="2000"/>
              <a:t>Anak sekolah kenaikan kelulusan butuh biaya</a:t>
            </a:r>
            <a:endParaRPr lang="en-US" sz="2000"/>
          </a:p>
          <a:p>
            <a:r>
              <a:rPr lang="en-US" sz="2000"/>
              <a:t>Anak susah diatur</a:t>
            </a:r>
            <a:endParaRPr lang="en-US" sz="2000"/>
          </a:p>
          <a:p>
            <a:r>
              <a:rPr lang="en-US" sz="2000"/>
              <a:t>Menantu dan Mertua tidak akur</a:t>
            </a:r>
            <a:endParaRPr lang="en-US" sz="2000"/>
          </a:p>
          <a:p>
            <a:r>
              <a:rPr lang="en-US" sz="2000"/>
              <a:t>Pasangan dan Ipar tidak akur</a:t>
            </a:r>
            <a:endParaRPr lang="en-US" sz="2000"/>
          </a:p>
          <a:p>
            <a:r>
              <a:rPr lang="en-US" sz="2000"/>
              <a:t>Pasangan yang pelit</a:t>
            </a:r>
            <a:endParaRPr lang="en-US" sz="2000"/>
          </a:p>
          <a:p>
            <a:r>
              <a:rPr lang="en-US" sz="2000"/>
              <a:t>Pasangan yang selingkuh</a:t>
            </a:r>
            <a:endParaRPr lang="en-US" sz="2000"/>
          </a:p>
          <a:p>
            <a:r>
              <a:rPr lang="en-US" sz="2000"/>
              <a:t>Pasangan yang KDRT</a:t>
            </a:r>
            <a:endParaRPr lang="en-US" sz="2000"/>
          </a:p>
          <a:p>
            <a:r>
              <a:rPr lang="en-US" sz="2000"/>
              <a:t>Anak rebutan warisan</a:t>
            </a:r>
            <a:endParaRPr lang="en-US" sz="2000"/>
          </a:p>
          <a:p>
            <a:r>
              <a:rPr lang="en-US" sz="2000"/>
              <a:t>Cekcok dengan pasangan</a:t>
            </a:r>
            <a:endParaRPr lang="en-US" sz="2000"/>
          </a:p>
          <a:p>
            <a:r>
              <a:rPr lang="en-US" sz="2000"/>
              <a:t>Tidak puas berhubungan seksual</a:t>
            </a:r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Problem Masyarakat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Dikucilkan tetangga</a:t>
            </a:r>
            <a:endParaRPr lang="en-US"/>
          </a:p>
          <a:p>
            <a:r>
              <a:rPr lang="en-US"/>
              <a:t>Tetangga yang nyebelin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Solusi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Buat product Digital </a:t>
            </a:r>
            <a:endParaRPr lang="en-US"/>
          </a:p>
          <a:p>
            <a:pPr lvl="1"/>
            <a:r>
              <a:rPr lang="en-US"/>
              <a:t>eBook</a:t>
            </a:r>
            <a:endParaRPr lang="en-US"/>
          </a:p>
          <a:p>
            <a:pPr lvl="1"/>
            <a:r>
              <a:rPr lang="en-US"/>
              <a:t>eLearning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Dokumentasi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Terstruktur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WPS Presentation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汉仪旗黑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Improving</dc:title>
  <dc:creator>NewUser</dc:creator>
  <cp:lastModifiedBy>NewUser</cp:lastModifiedBy>
  <cp:revision>3</cp:revision>
  <dcterms:created xsi:type="dcterms:W3CDTF">2024-08-31T09:25:36Z</dcterms:created>
  <dcterms:modified xsi:type="dcterms:W3CDTF">2024-08-31T09:25:36Z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1033-5.7.3.8095</vt:lpwstr>
  </property>
</Properties>
</file>